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65" d="100"/>
          <a:sy n="65" d="100"/>
        </p:scale>
        <p:origin x="18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DA4B66-322C-40D9-9F15-F14194CBD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850" y="2644548"/>
            <a:ext cx="11304105" cy="1311965"/>
          </a:xfrm>
        </p:spPr>
        <p:txBody>
          <a:bodyPr/>
          <a:lstStyle/>
          <a:p>
            <a:r>
              <a:rPr lang="es-MX" dirty="0"/>
              <a:t>Introducción a las ciencias médicas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43585E-C0AB-43E8-BCEA-EC6E8E294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319471"/>
            <a:ext cx="12192000" cy="1405467"/>
          </a:xfrm>
        </p:spPr>
        <p:txBody>
          <a:bodyPr>
            <a:normAutofit/>
          </a:bodyPr>
          <a:lstStyle/>
          <a:p>
            <a:pPr algn="ctr"/>
            <a:r>
              <a:rPr lang="es-MX" sz="2800" dirty="0"/>
              <a:t>Dr. Jorge J. Juárez lucero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BECC20B-565F-4E77-8D64-FDC872A643B2}"/>
              </a:ext>
            </a:extLst>
          </p:cNvPr>
          <p:cNvSpPr txBox="1">
            <a:spLocks/>
          </p:cNvSpPr>
          <p:nvPr/>
        </p:nvSpPr>
        <p:spPr>
          <a:xfrm>
            <a:off x="622850" y="398304"/>
            <a:ext cx="11304105" cy="104618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3200" dirty="0"/>
              <a:t>Posgrado en Ciencias y Tecnologías Biomédicas</a:t>
            </a:r>
          </a:p>
        </p:txBody>
      </p:sp>
      <p:pic>
        <p:nvPicPr>
          <p:cNvPr id="1026" name="Picture 2" descr="VCADW">
            <a:extLst>
              <a:ext uri="{FF2B5EF4-FFF2-40B4-BE49-F238E27FC236}">
                <a16:creationId xmlns:a16="http://schemas.microsoft.com/office/drawing/2014/main" id="{ECBAA065-2497-46A6-9BF7-4EC805E54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" y="186447"/>
            <a:ext cx="2794662" cy="179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97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CCE5C5-8E3B-41EB-8186-6E5CA8B57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2D825C-0BD4-4251-9B17-4CD3278A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8350" y="1850519"/>
            <a:ext cx="4707834" cy="3649133"/>
          </a:xfrm>
        </p:spPr>
        <p:txBody>
          <a:bodyPr/>
          <a:lstStyle/>
          <a:p>
            <a:r>
              <a:rPr lang="es-MX" dirty="0"/>
              <a:t>Biología Molecular Celular</a:t>
            </a:r>
          </a:p>
          <a:p>
            <a:r>
              <a:rPr lang="es-MX" dirty="0"/>
              <a:t>Sistema Nervioso</a:t>
            </a:r>
          </a:p>
          <a:p>
            <a:r>
              <a:rPr lang="es-MX" dirty="0"/>
              <a:t>Aparato Circulatorio</a:t>
            </a:r>
          </a:p>
          <a:p>
            <a:r>
              <a:rPr lang="es-MX" dirty="0"/>
              <a:t>Aparato Respiratorio</a:t>
            </a:r>
          </a:p>
          <a:p>
            <a:r>
              <a:rPr lang="es-MX" dirty="0"/>
              <a:t>Aparato Digestivo</a:t>
            </a:r>
          </a:p>
          <a:p>
            <a:r>
              <a:rPr lang="es-MX" dirty="0"/>
              <a:t>Sistema </a:t>
            </a:r>
            <a:r>
              <a:rPr lang="es-MX" dirty="0" err="1"/>
              <a:t>Génito</a:t>
            </a:r>
            <a:r>
              <a:rPr lang="es-MX" dirty="0"/>
              <a:t>-urinario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25EAEC8-6E89-4548-A69D-0463A09063C2}"/>
              </a:ext>
            </a:extLst>
          </p:cNvPr>
          <p:cNvSpPr txBox="1">
            <a:spLocks/>
          </p:cNvSpPr>
          <p:nvPr/>
        </p:nvSpPr>
        <p:spPr>
          <a:xfrm>
            <a:off x="6066184" y="2334222"/>
            <a:ext cx="4707834" cy="72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Sistema Endócrino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CB4982E-1A97-4BBE-A927-E971060F0FB0}"/>
              </a:ext>
            </a:extLst>
          </p:cNvPr>
          <p:cNvSpPr txBox="1">
            <a:spLocks/>
          </p:cNvSpPr>
          <p:nvPr/>
        </p:nvSpPr>
        <p:spPr>
          <a:xfrm>
            <a:off x="6066184" y="2921001"/>
            <a:ext cx="4707834" cy="385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Sistema Músculo Esquelético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501D642-3A17-426C-9351-4FFB7A8D0793}"/>
              </a:ext>
            </a:extLst>
          </p:cNvPr>
          <p:cNvSpPr txBox="1">
            <a:spLocks/>
          </p:cNvSpPr>
          <p:nvPr/>
        </p:nvSpPr>
        <p:spPr>
          <a:xfrm>
            <a:off x="6066184" y="3301998"/>
            <a:ext cx="4707834" cy="385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Órganos de los sentidos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96E2B26-68F4-4BB6-9D3E-2663361C1E29}"/>
              </a:ext>
            </a:extLst>
          </p:cNvPr>
          <p:cNvSpPr txBox="1">
            <a:spLocks/>
          </p:cNvSpPr>
          <p:nvPr/>
        </p:nvSpPr>
        <p:spPr>
          <a:xfrm>
            <a:off x="6087788" y="2413736"/>
            <a:ext cx="4707834" cy="2953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40355DB-7957-4317-876F-D5B8490D4A9A}"/>
              </a:ext>
            </a:extLst>
          </p:cNvPr>
          <p:cNvSpPr txBox="1">
            <a:spLocks/>
          </p:cNvSpPr>
          <p:nvPr/>
        </p:nvSpPr>
        <p:spPr>
          <a:xfrm>
            <a:off x="6096000" y="2564296"/>
            <a:ext cx="4707834" cy="350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s-MX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390B653A-CE26-4C06-85F2-E05B16261077}"/>
              </a:ext>
            </a:extLst>
          </p:cNvPr>
          <p:cNvSpPr txBox="1">
            <a:spLocks/>
          </p:cNvSpPr>
          <p:nvPr/>
        </p:nvSpPr>
        <p:spPr>
          <a:xfrm>
            <a:off x="6104212" y="2733261"/>
            <a:ext cx="4707834" cy="2281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Pruebas Electrofisiológicas e Integración</a:t>
            </a:r>
          </a:p>
        </p:txBody>
      </p:sp>
    </p:spTree>
    <p:extLst>
      <p:ext uri="{BB962C8B-B14F-4D97-AF65-F5344CB8AC3E}">
        <p14:creationId xmlns:p14="http://schemas.microsoft.com/office/powerpoint/2010/main" val="383599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ED4D3-E34B-44E0-8100-86E577EF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Evaluación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78FD16-3D7E-44E6-A25D-A231FA4F4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513" y="2142067"/>
            <a:ext cx="9213713" cy="3649133"/>
          </a:xfrm>
        </p:spPr>
        <p:txBody>
          <a:bodyPr>
            <a:normAutofit/>
          </a:bodyPr>
          <a:lstStyle/>
          <a:p>
            <a:r>
              <a:rPr lang="es-MX" sz="2400" dirty="0"/>
              <a:t>Asistencia (10%) </a:t>
            </a:r>
          </a:p>
          <a:p>
            <a:r>
              <a:rPr lang="es-MX" sz="2400" dirty="0"/>
              <a:t>Tareas - Exposiciones (30%)</a:t>
            </a:r>
          </a:p>
          <a:p>
            <a:r>
              <a:rPr lang="es-MX" sz="2400" dirty="0"/>
              <a:t>Exámenes (30%)</a:t>
            </a:r>
          </a:p>
          <a:p>
            <a:r>
              <a:rPr lang="es-MX" sz="2400" dirty="0"/>
              <a:t>Proyecto Final  (30%)</a:t>
            </a:r>
          </a:p>
        </p:txBody>
      </p:sp>
    </p:spTree>
    <p:extLst>
      <p:ext uri="{BB962C8B-B14F-4D97-AF65-F5344CB8AC3E}">
        <p14:creationId xmlns:p14="http://schemas.microsoft.com/office/powerpoint/2010/main" val="2548653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FC3A6-4790-4E0C-87E9-BE1A7E84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BibliografíA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0E18EA-4869-45CC-8F2D-E6038ECDD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Alberts, B., Bray, D., Lewis, J., </a:t>
            </a:r>
            <a:r>
              <a:rPr lang="es-MX" dirty="0" err="1"/>
              <a:t>Raff</a:t>
            </a:r>
            <a:r>
              <a:rPr lang="es-MX" dirty="0"/>
              <a:t>, M., Roberts, K., y Watson, J. D. (2017). Biología molecular de la célula. Barcelona: Omega.</a:t>
            </a:r>
          </a:p>
          <a:p>
            <a:r>
              <a:rPr lang="es-MX" dirty="0"/>
              <a:t>Guyton, A. C. y Hall. J. (2016). Tratado de Fisiología Médica. Madrid: Hill/Interamericana</a:t>
            </a:r>
          </a:p>
          <a:p>
            <a:r>
              <a:rPr lang="es-MX" dirty="0" err="1"/>
              <a:t>Silverthorn</a:t>
            </a:r>
            <a:r>
              <a:rPr lang="es-MX" dirty="0"/>
              <a:t> D.U. (2014). Fisiología Humana. Un enfoque integrado. Editorial médica panamericana.</a:t>
            </a:r>
          </a:p>
          <a:p>
            <a:r>
              <a:rPr lang="es-MX" dirty="0" err="1"/>
              <a:t>Tresguerres</a:t>
            </a:r>
            <a:r>
              <a:rPr lang="es-MX" dirty="0"/>
              <a:t>, J. A. F. (2010). Fisiología Humana. McGraw-Hill/Interamericana</a:t>
            </a:r>
          </a:p>
        </p:txBody>
      </p:sp>
    </p:spTree>
    <p:extLst>
      <p:ext uri="{BB962C8B-B14F-4D97-AF65-F5344CB8AC3E}">
        <p14:creationId xmlns:p14="http://schemas.microsoft.com/office/powerpoint/2010/main" val="165213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F5DC68-C0C3-4DD3-9560-60A4D292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491409"/>
            <a:ext cx="11201399" cy="1456267"/>
          </a:xfrm>
        </p:spPr>
        <p:txBody>
          <a:bodyPr>
            <a:noAutofit/>
          </a:bodyPr>
          <a:lstStyle/>
          <a:p>
            <a:r>
              <a:rPr lang="es-MX" sz="6600" dirty="0"/>
              <a:t>Biología molecular celular</a:t>
            </a:r>
          </a:p>
        </p:txBody>
      </p:sp>
    </p:spTree>
    <p:extLst>
      <p:ext uri="{BB962C8B-B14F-4D97-AF65-F5344CB8AC3E}">
        <p14:creationId xmlns:p14="http://schemas.microsoft.com/office/powerpoint/2010/main" val="2040012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573BD-16AD-44F1-B5FE-16FB5746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MX" dirty="0"/>
            </a:br>
            <a:r>
              <a:rPr lang="es-MX" dirty="0"/>
              <a:t>energía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F3D2FB-BD17-4EB4-96D4-2A5ED85EC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875" y="2065867"/>
            <a:ext cx="7535327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6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91FE5C1C-EDDD-4E2B-A2D6-56F8503474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EE1E1286-0011-4220-A351-13C1B35725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A8DD6A6F-8A39-47B2-9FC8-2EC0A019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758" y="1289639"/>
            <a:ext cx="8214484" cy="52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54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D29DA-73C3-4317-896D-42356945D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88" y="311426"/>
            <a:ext cx="10131425" cy="755374"/>
          </a:xfrm>
        </p:spPr>
        <p:txBody>
          <a:bodyPr/>
          <a:lstStyle/>
          <a:p>
            <a:r>
              <a:rPr lang="es-MX" dirty="0"/>
              <a:t>Proteína motora</a:t>
            </a:r>
          </a:p>
        </p:txBody>
      </p:sp>
      <p:pic>
        <p:nvPicPr>
          <p:cNvPr id="4" name="MotorProtein">
            <a:hlinkClick r:id="" action="ppaction://media"/>
            <a:extLst>
              <a:ext uri="{FF2B5EF4-FFF2-40B4-BE49-F238E27FC236}">
                <a16:creationId xmlns:a16="http://schemas.microsoft.com/office/drawing/2014/main" id="{4FA2D685-B095-425C-AB63-6A4C08F380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8314" y="1298713"/>
            <a:ext cx="9154599" cy="5149602"/>
          </a:xfrm>
        </p:spPr>
      </p:pic>
    </p:spTree>
    <p:extLst>
      <p:ext uri="{BB962C8B-B14F-4D97-AF65-F5344CB8AC3E}">
        <p14:creationId xmlns:p14="http://schemas.microsoft.com/office/powerpoint/2010/main" val="37767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8C2D5-7FBA-427B-B8EC-C760CC1FA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10" y="132523"/>
            <a:ext cx="10131425" cy="1060174"/>
          </a:xfrm>
        </p:spPr>
        <p:txBody>
          <a:bodyPr>
            <a:normAutofit/>
          </a:bodyPr>
          <a:lstStyle/>
          <a:p>
            <a:r>
              <a:rPr lang="es-MX" dirty="0"/>
              <a:t>Reconocimiento de proteínas 1</a:t>
            </a:r>
          </a:p>
        </p:txBody>
      </p:sp>
      <p:pic>
        <p:nvPicPr>
          <p:cNvPr id="4" name="AVirusAttacksaCell">
            <a:hlinkClick r:id="" action="ppaction://media"/>
            <a:extLst>
              <a:ext uri="{FF2B5EF4-FFF2-40B4-BE49-F238E27FC236}">
                <a16:creationId xmlns:a16="http://schemas.microsoft.com/office/drawing/2014/main" id="{9EEFEAEC-D910-46C8-9132-BE4B696365B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7153" y="914401"/>
            <a:ext cx="9977693" cy="5612604"/>
          </a:xfrm>
        </p:spPr>
      </p:pic>
    </p:spTree>
    <p:extLst>
      <p:ext uri="{BB962C8B-B14F-4D97-AF65-F5344CB8AC3E}">
        <p14:creationId xmlns:p14="http://schemas.microsoft.com/office/powerpoint/2010/main" val="189995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{3D7B02CA-EAD9-4F90-80DF-18A9430A2958}tf03457452</Template>
  <TotalTime>4529</TotalTime>
  <Words>177</Words>
  <Application>Microsoft Office PowerPoint</Application>
  <PresentationFormat>Widescreen</PresentationFormat>
  <Paragraphs>28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Celestial</vt:lpstr>
      <vt:lpstr>Introducción a las ciencias médicas</vt:lpstr>
      <vt:lpstr>Temario</vt:lpstr>
      <vt:lpstr>Evaluación</vt:lpstr>
      <vt:lpstr>BibliografíA</vt:lpstr>
      <vt:lpstr>Biología molecular celular</vt:lpstr>
      <vt:lpstr> energía</vt:lpstr>
      <vt:lpstr>PowerPoint Presentation</vt:lpstr>
      <vt:lpstr>Proteína motora</vt:lpstr>
      <vt:lpstr>Reconocimiento de proteínas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las ciencias médicas</dc:title>
  <dc:creator>MARIA DEL RAYO GRACIELA GUEVARA - VILLA</dc:creator>
  <cp:lastModifiedBy>MARIA DEL RAYO GRACIELA GUEVARA - VILLA</cp:lastModifiedBy>
  <cp:revision>23</cp:revision>
  <dcterms:created xsi:type="dcterms:W3CDTF">2024-08-12T03:16:15Z</dcterms:created>
  <dcterms:modified xsi:type="dcterms:W3CDTF">2024-10-23T20:32:18Z</dcterms:modified>
</cp:coreProperties>
</file>